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5"/>
  </p:notesMasterIdLst>
  <p:sldIdLst>
    <p:sldId id="285" r:id="rId2"/>
    <p:sldId id="291" r:id="rId3"/>
    <p:sldId id="287" r:id="rId4"/>
    <p:sldId id="288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282" r:id="rId33"/>
    <p:sldId id="283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0E2ED3-56C3-4911-B7A9-820538F9A1A3}">
  <a:tblStyle styleId="{730E2ED3-56C3-4911-B7A9-820538F9A1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09" autoAdjust="0"/>
  </p:normalViewPr>
  <p:slideViewPr>
    <p:cSldViewPr snapToGrid="0">
      <p:cViewPr varScale="1">
        <p:scale>
          <a:sx n="74" d="100"/>
          <a:sy n="74" d="100"/>
        </p:scale>
        <p:origin x="1044" y="60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4313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-language-set-1-introduction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programming/c_basic_syntax.ht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https://www.geeksforgeeks.org/c-language-set-1-introduction/</a:t>
            </a:r>
            <a:endParaRPr lang="en-US" dirty="0"/>
          </a:p>
          <a:p>
            <a:r>
              <a:rPr lang="en-US" dirty="0">
                <a:hlinkClick r:id="rId4"/>
              </a:rPr>
              <a:t>https://www.tutorialspoint.com/cprogramming/c_basic_syntax.htm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9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64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e9664b5b_317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e9664b5b_317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56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Programming 2 using Java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Pet Andrew P. Nacua, 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7" name="Google Shape;403;p37"/>
          <p:cNvSpPr/>
          <p:nvPr/>
        </p:nvSpPr>
        <p:spPr>
          <a:xfrm>
            <a:off x="7244612" y="609903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05;p37"/>
          <p:cNvSpPr/>
          <p:nvPr/>
        </p:nvSpPr>
        <p:spPr>
          <a:xfrm>
            <a:off x="7689847" y="1118164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64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525C6-C848-7666-78AD-CDE1CD896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6AD5D-4DE0-2ED1-CD83-3B13C94F5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9B838C34-FFC3-3247-7B5B-68F0210CEF86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EB2588-5F8F-B9ED-644B-1CCD9B11E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B29DA47-6007-0955-596C-22BF6B4B0F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13DA8-D1CF-0633-5A12-FF51AE42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38"/>
            <a:ext cx="9129380" cy="483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6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FB5B0-0C91-AFCE-F866-5A629D6BA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76932-667F-B2BA-D731-EF91F7A006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9BF5FC05-BBD2-E80A-B88D-2553B1465716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8DC4E-870C-B525-5FEE-19BAE2019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FF3AE94-A19A-EF4A-AB16-B586FB6171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C457B-DB95-153B-20B6-4A8439AFC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94"/>
            <a:ext cx="9166567" cy="51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D971A-4688-B85D-5BBA-7289EC07D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45FBF-AA22-9CCE-D55C-E51943046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C63EA854-A1D9-D009-C68D-65275708B2B5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FA5D77-8A4B-7ADA-6FA8-AA2C5CE10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4B6C3BF-1B36-6406-4C90-CEADD23CA2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C62630-CBB4-8F9E-F7E0-F26D947A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74"/>
            <a:ext cx="9144000" cy="51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5487D-2CCF-CAF4-57FC-68E6DABC2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DE4DE-ECA0-85AC-BD7B-F7C61E0CF6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AD4D9047-BCD7-ADDE-C54A-FF241FEAB789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E2C852-263D-4D91-AE6B-2E7EC8320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E2A9D54-1D7C-B75C-B501-6052023BB0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79AB-8BE7-F6A3-9B9D-38232A546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36"/>
            <a:ext cx="9204995" cy="47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54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AB766-A445-CAAC-8919-7118BF87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5B805-3D8F-7F8E-0537-08224A5C4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270A6AC0-AAC8-2677-E55C-F8939676E8FC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9F60A-82B4-8969-33F6-75C2555C2B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7FF9F28-4078-0C61-4483-E45D49A72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4687D-5B00-2EF2-1D2E-DF492AAC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32"/>
            <a:ext cx="9141967" cy="48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87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C8D6-5507-6D18-5E60-71C4D0F5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CFF69-064C-D370-4AFF-18B0FB250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C12217CE-96CD-0807-D1AB-1425B7561B98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EE07C3-7902-CD51-15DA-C4C1E9E9F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0A68572-C8AA-F493-70FC-8E1A2EAC9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B29B7-5630-1BFE-E8AE-855A263E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51"/>
            <a:ext cx="9002332" cy="45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09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94E84-C0E5-AA59-BFA6-6EEB4424E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BEB8-9BB8-3208-5A88-494C2970F2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F2C7DF8D-79AD-1058-F378-57498E1745B2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2A80-71D6-A34C-D866-830413EAB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15D2F32-AC0F-B2D8-02AC-A6D9DECDC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5198A-63CF-6A6E-E973-A08943F3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73"/>
            <a:ext cx="9238479" cy="46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45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1A847-22BD-7920-694B-663ED4140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0A0AB-1542-E048-27DD-770F0BCA7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0CDD8D08-06F8-0305-B3EF-3FD953490A51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393804-8A01-062B-3543-CFE5BE201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F0866EE-2EC8-23A1-D29F-1179939C1E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BF41B-E478-E9F1-34EF-B0C9236A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70"/>
            <a:ext cx="9143999" cy="4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3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44B8E-D08E-3842-6575-F07F91DA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41E15-237B-242B-890B-E8BF6ABAFE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97BC3F47-AA9E-C68C-B901-84076A891FE1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9B8D-A59E-5B45-BC1B-27506F6F12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B51C4DB-5196-FF51-B6BE-9BD9F2B4D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FCABB-805F-6591-63FE-F15E5630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37"/>
            <a:ext cx="9144000" cy="49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0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8B841-F0A8-32C7-C6BE-2321391A6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3C7FA-E0D2-FC7D-30F8-5C8D6BDF7F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FE33EE43-FDCA-B666-0FB4-6B9FEB300BFB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12347-55AD-8B8A-BD74-B89C84D8B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933A776-B575-BC4D-6E7C-37C31B36DA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2F5F0-4FF4-2825-00FC-7DC66344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48"/>
            <a:ext cx="9145997" cy="514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2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6" name="Title 4"/>
          <p:cNvSpPr>
            <a:spLocks noGrp="1"/>
          </p:cNvSpPr>
          <p:nvPr>
            <p:ph type="ctrTitle"/>
          </p:nvPr>
        </p:nvSpPr>
        <p:spPr>
          <a:xfrm>
            <a:off x="916060" y="-106716"/>
            <a:ext cx="7772400" cy="1159800"/>
          </a:xfrm>
        </p:spPr>
        <p:txBody>
          <a:bodyPr/>
          <a:lstStyle/>
          <a:p>
            <a:pPr algn="l"/>
            <a:r>
              <a:rPr lang="en-US" sz="3600" dirty="0"/>
              <a:t>Lessons:</a:t>
            </a:r>
          </a:p>
        </p:txBody>
      </p:sp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743220" y="1205484"/>
            <a:ext cx="7772400" cy="7848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Multi-dimensional Array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4450050" y="49853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9" name="Google Shape;322;p37"/>
          <p:cNvSpPr/>
          <p:nvPr/>
        </p:nvSpPr>
        <p:spPr>
          <a:xfrm>
            <a:off x="464327" y="404744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55;p37"/>
          <p:cNvSpPr/>
          <p:nvPr/>
        </p:nvSpPr>
        <p:spPr>
          <a:xfrm>
            <a:off x="8515620" y="4637050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197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51709-FF2C-195D-C555-7B7B10C9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A9423-C20B-1A77-8879-5E292AA7E1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2EB9663A-7397-64A9-EE88-2664B169660E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D2F902-86F3-A518-9D01-5E56D3C79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4524218-147B-F262-EE06-03D61FF1A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802F0-F6B0-DCF7-62CE-BE6BBD1D0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91"/>
            <a:ext cx="9223522" cy="50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6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6CC66-CBA1-00F4-221C-B87799DB3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5A057-DC87-2A86-7269-888D87A701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D9FDA436-088C-F581-56AA-86B1A8CF6989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E538EF-5D62-53AC-9CDA-A1717BD89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5A1EF73-B5AD-69DA-0035-8D43CAC76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E6A90-DAB5-6A27-6B5C-CA1D02ED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47" y="310525"/>
            <a:ext cx="9205094" cy="45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37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63761-B548-7F35-7817-B7FCA8C89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3B815-7F2B-9518-6EAD-296333630B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C397599F-B537-B994-B8EC-D72A41274111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DC256D-82D6-70E6-7A17-15AC4D778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6AA2628-2095-5FFD-5C1E-4EA48D0A86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0A5F7-0B0A-A12E-1908-8FD9B48E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49"/>
            <a:ext cx="9167645" cy="48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4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405B-033A-280F-4E6A-40E2F6415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E8D64-3E5B-6B44-09FD-C9D002B672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F53B7D98-E8A2-5A2D-DB7C-726EA61DC397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09416-3881-7598-53F9-7151832A5A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B5FFB01-3B72-301E-E104-627E4D6C0C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96126-C140-BFE7-4685-4C02B8A2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3123"/>
            <a:ext cx="9203585" cy="47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9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CF992-1FFA-06EA-FAFA-84FC7A4B2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283F-3731-750F-6ADB-686230C0E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5EC24906-6F0A-71AA-745E-038FF0DFC10C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9B903-8C60-614C-6E02-6EE751A1E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53721D7-BB6A-DCC8-83BE-4078EC3A2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392D7-8BA6-8DF2-33CC-346C9472C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4952"/>
            <a:ext cx="9171393" cy="47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70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69067-9868-90E0-7656-F21A219C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4645A-7321-C9E1-F1F5-5FB7C240B7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DBCFA8B1-E355-6CE2-BBD8-5E286E36C376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31E26-D1C4-C426-818E-7FE9BA78E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6CD410C-148E-2532-3CF5-64A87DBDC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5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2D6A7-A10D-347A-E94E-0F2683655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69115-319C-64D7-0BB7-BD062B96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DD77C240-C829-2E9F-FDB2-5C15DC5C0E40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92437D-5840-B714-5E18-49DC66DF4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BE7E90-DC7B-A7EB-1ABB-02864F1E0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81EC5-98D5-2C37-E30B-3A24D9ED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18" y="721217"/>
            <a:ext cx="8094011" cy="4111758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B6ADC8B-C352-DF12-8D3C-3124E6D14326}"/>
              </a:ext>
            </a:extLst>
          </p:cNvPr>
          <p:cNvSpPr txBox="1">
            <a:spLocks/>
          </p:cNvSpPr>
          <p:nvPr/>
        </p:nvSpPr>
        <p:spPr>
          <a:xfrm>
            <a:off x="0" y="133742"/>
            <a:ext cx="83390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533324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86D13-2ED4-12CB-A683-FC6771404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BED35-7F12-EAA7-52C8-F2D9E7FCB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79708F19-A40F-62F3-32FF-C701ED6AFC43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A5066-93B4-8025-EF06-543072B52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47BFC8F-0CCC-37AE-F7F7-684C92225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6B5-C73F-1533-D16A-32356D80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47" y="281257"/>
            <a:ext cx="8365318" cy="45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36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A1BB1-7EF1-FD5D-113A-023832AC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E9888-7001-7D9F-E6B4-8215DBA681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562C886D-F230-A5BC-E83D-08BC7DB8CF8F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E1826-AA98-6499-AAE5-2E522AF93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BA9317A-A183-73A3-DDF3-C4E596381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9CA25-D014-B26F-8972-2B2208742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85" y="528034"/>
            <a:ext cx="8218720" cy="457695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AD5A20-37F4-3126-8A43-38309FCF2531}"/>
              </a:ext>
            </a:extLst>
          </p:cNvPr>
          <p:cNvSpPr txBox="1">
            <a:spLocks/>
          </p:cNvSpPr>
          <p:nvPr/>
        </p:nvSpPr>
        <p:spPr>
          <a:xfrm>
            <a:off x="0" y="133742"/>
            <a:ext cx="83390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74657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E334-5A00-BE41-C223-9A5114308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041E2-D74C-C0E5-6DC2-D40AD4BBDA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B93A3E76-B23F-055B-13F0-01E05DB13839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DCB08A-3DA0-75F9-7535-3BA4D2705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0433D54-FC31-FC30-DC1A-5EEB30B0D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A7148-D61F-EAAF-E1B9-F762AB2E5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" y="403841"/>
            <a:ext cx="8781228" cy="42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4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8" name="Title 4"/>
          <p:cNvSpPr>
            <a:spLocks noGrp="1"/>
          </p:cNvSpPr>
          <p:nvPr>
            <p:ph type="ctrTitle"/>
          </p:nvPr>
        </p:nvSpPr>
        <p:spPr>
          <a:xfrm>
            <a:off x="838200" y="404484"/>
            <a:ext cx="7772400" cy="1159800"/>
          </a:xfrm>
        </p:spPr>
        <p:txBody>
          <a:bodyPr/>
          <a:lstStyle/>
          <a:p>
            <a:pPr algn="l"/>
            <a:r>
              <a:rPr lang="en-US" sz="3600" dirty="0"/>
              <a:t>Learning Outcomes:</a:t>
            </a:r>
          </a:p>
        </p:txBody>
      </p:sp>
      <p:sp>
        <p:nvSpPr>
          <p:cNvPr id="9" name="Subtitle 5"/>
          <p:cNvSpPr>
            <a:spLocks noGrp="1"/>
          </p:cNvSpPr>
          <p:nvPr>
            <p:ph type="subTitle" idx="1"/>
          </p:nvPr>
        </p:nvSpPr>
        <p:spPr>
          <a:xfrm>
            <a:off x="838200" y="1764288"/>
            <a:ext cx="7772400" cy="7848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Understand the concepts of computer programming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Formulate logical steps in solving a problem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Distinguish data from information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Apply correct data types in variables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Code a simple program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4450050" y="49853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6" name="Google Shape;334;p37"/>
          <p:cNvSpPr/>
          <p:nvPr/>
        </p:nvSpPr>
        <p:spPr>
          <a:xfrm>
            <a:off x="457967" y="1058710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55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2AA7-C2A9-E173-0E91-93F1DF3F7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3779D-9B8B-903C-163B-00AB6C72B7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BBD9A638-A81E-599B-A353-099F3D708C65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450EC-3A2A-6556-919C-D7EC2AE6C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3742"/>
            <a:ext cx="833907" cy="1159800"/>
          </a:xfrm>
        </p:spPr>
        <p:txBody>
          <a:bodyPr/>
          <a:lstStyle/>
          <a:p>
            <a:r>
              <a:rPr lang="en-US" dirty="0"/>
              <a:t>3.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347D5AA-8555-9466-9F59-C6F72DE545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77299-FF14-B99E-FA74-E5CA4A56D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07" y="310525"/>
            <a:ext cx="8310093" cy="43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5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F92C3-0DE5-3585-CA10-F07A522CF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9972C-B65F-664A-BA49-9886C86C6B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B9A033A5-56EB-FA21-94DA-450FCE499114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AAEEA-B9F7-DF96-D69A-7036A6CFC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E547110-E178-50E4-4C5B-ECBCCD7633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34CA7-F6A0-C190-98A7-3C983CA1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02"/>
            <a:ext cx="9228005" cy="47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6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SlidesCarnival icons are editable shapes. 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This means that you can: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Resize them without losing quality.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Change fill color and opacity.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Isn’t that nice? :)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Examples: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7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7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7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7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7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7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7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7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7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7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7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7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7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7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7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7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7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7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7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Now you can use any emoji as an icon!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12" name="Google Shape;412;p38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666666"/>
                </a:highlight>
                <a:latin typeface="Sniglet"/>
                <a:ea typeface="Sniglet"/>
                <a:cs typeface="Sniglet"/>
                <a:sym typeface="Snigle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rgbClr val="666666"/>
              </a:highlight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13" name="Google Shape;413;p38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6D9EEB"/>
                </a:solidFill>
              </a:rPr>
              <a:t>😉</a:t>
            </a:r>
            <a:endParaRPr sz="9600">
              <a:solidFill>
                <a:srgbClr val="6D9EEB"/>
              </a:solidFill>
            </a:endParaRPr>
          </a:p>
        </p:txBody>
      </p:sp>
      <p:sp>
        <p:nvSpPr>
          <p:cNvPr id="414" name="Google Shape;414;p3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7" name="Google Shape;366;p37"/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B5FD5-F352-C37E-A563-5D2CB567A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FAE78EF-2D73-41C0-0A60-54125FA2E6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9B035B-310C-594F-1AAA-F4C63D78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7" y="310525"/>
            <a:ext cx="9033305" cy="45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4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88AC-E0FD-CBFC-38D7-041C459BC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BE6C6-ED99-D0A8-47B4-416B999A2E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D77AE4DE-DADD-28FE-A2CF-C18B2973D2CE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CEAD1D-DF5E-D118-80C3-6DC7ECE1A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1247028-56CE-66D3-F865-72BBC3D76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AC2D1-3E37-8EFA-4130-F975AC33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3" y="412124"/>
            <a:ext cx="9045248" cy="43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7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B7DF2-80FA-3D3E-2E69-6529E2DD5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64AB8-FAD9-4F62-59EB-ACC669115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A4B2858D-E56C-2761-89A4-E66B427D9804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0CF8A0-1F48-2E90-5F69-D98BF02FFC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305C5F7-9925-C9A7-EB13-1848AE5F4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BE7DB-4A75-DA9E-6DA4-568E9987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0" y="150816"/>
            <a:ext cx="8680359" cy="48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3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6ADE9-B47F-FE25-B840-6D29EB5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99AA2-1DA4-33CD-3A37-C49FC67EEF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0556AECA-2B28-1D01-B5B8-E372C5AB0B34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D5F46-8BDC-E801-EAC8-EFB514484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59EE75D-9FCD-5BEB-AC6E-82F7F46A39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62233-DC3F-0E91-780E-D12E2B17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2" y="310525"/>
            <a:ext cx="8985077" cy="45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3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91ED9-9659-E63B-D6A0-A2D46927B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7A08-F14D-7375-A9FB-3FACF8586D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2E717375-68DD-074B-E85B-DF80F794F8B3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03E3C9-3CCD-449F-8D1C-38AE679E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8750C62-368E-39FA-1DEC-922016BB08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89CFC-8399-BC31-DB87-2A865E9D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" y="310525"/>
            <a:ext cx="9093791" cy="45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7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554-371A-5B11-B88C-BE8D6C61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A9964-07B6-F74A-686E-D16F796961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86ABE66A-0F30-62CB-C0D3-D5486982047E}"/>
              </a:ext>
            </a:extLst>
          </p:cNvPr>
          <p:cNvSpPr/>
          <p:nvPr/>
        </p:nvSpPr>
        <p:spPr>
          <a:xfrm>
            <a:off x="7723909" y="4170218"/>
            <a:ext cx="945159" cy="66275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872AED-765C-8587-8146-2161A9F31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9452AF3-358C-F1DE-8ACD-EFD25CF7F8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B57DD-96CC-067E-CFDD-80AA9E1C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91"/>
            <a:ext cx="9144000" cy="49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53158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195</Words>
  <Application>Microsoft Office PowerPoint</Application>
  <PresentationFormat>On-screen Show (16:9)</PresentationFormat>
  <Paragraphs>72</Paragraphs>
  <Slides>33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Sniglet</vt:lpstr>
      <vt:lpstr>Walter Turncoat</vt:lpstr>
      <vt:lpstr>Ursula template</vt:lpstr>
      <vt:lpstr>Computer Programming 2 using Java</vt:lpstr>
      <vt:lpstr>Lessons:</vt:lpstr>
      <vt:lpstr>Learning Outcomes: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ACT-STUDENT</dc:creator>
  <cp:lastModifiedBy>Pet Andrew Nacua</cp:lastModifiedBy>
  <cp:revision>103</cp:revision>
  <dcterms:modified xsi:type="dcterms:W3CDTF">2024-02-23T11:24:23Z</dcterms:modified>
</cp:coreProperties>
</file>